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147482062" r:id="rId5"/>
    <p:sldId id="2147482064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5223" userDrawn="1">
          <p15:clr>
            <a:srgbClr val="A4A3A4"/>
          </p15:clr>
        </p15:guide>
        <p15:guide id="5" orient="horz" pos="527" userDrawn="1">
          <p15:clr>
            <a:srgbClr val="A4A3A4"/>
          </p15:clr>
        </p15:guide>
        <p15:guide id="7" orient="horz" pos="1117" userDrawn="1">
          <p15:clr>
            <a:srgbClr val="A4A3A4"/>
          </p15:clr>
        </p15:guide>
        <p15:guide id="8" pos="3522" userDrawn="1">
          <p15:clr>
            <a:srgbClr val="A4A3A4"/>
          </p15:clr>
        </p15:guide>
        <p15:guide id="10" pos="2479" userDrawn="1">
          <p15:clr>
            <a:srgbClr val="A4A3A4"/>
          </p15:clr>
        </p15:guide>
        <p15:guide id="11" orient="horz" pos="4065" userDrawn="1">
          <p15:clr>
            <a:srgbClr val="A4A3A4"/>
          </p15:clr>
        </p15:guide>
        <p15:guide id="12" orient="horz" pos="5" userDrawn="1">
          <p15:clr>
            <a:srgbClr val="A4A3A4"/>
          </p15:clr>
        </p15:guide>
        <p15:guide id="13" pos="257" userDrawn="1">
          <p15:clr>
            <a:srgbClr val="A4A3A4"/>
          </p15:clr>
        </p15:guide>
        <p15:guide id="14" pos="1481" userDrawn="1">
          <p15:clr>
            <a:srgbClr val="A4A3A4"/>
          </p15:clr>
        </p15:guide>
        <p15:guide id="15" pos="74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6F47"/>
    <a:srgbClr val="575934"/>
    <a:srgbClr val="FFFFFF"/>
    <a:srgbClr val="0527A3"/>
    <a:srgbClr val="FCCA00"/>
    <a:srgbClr val="E50013"/>
    <a:srgbClr val="00A3C3"/>
    <a:srgbClr val="E50044"/>
    <a:srgbClr val="0527A2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410468-58FD-44D5-BA16-6736C1D1B348}" v="33" dt="2026-07-29T07:42:04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45" autoAdjust="0"/>
    <p:restoredTop sz="93447" autoAdjust="0"/>
  </p:normalViewPr>
  <p:slideViewPr>
    <p:cSldViewPr snapToGrid="0">
      <p:cViewPr varScale="1">
        <p:scale>
          <a:sx n="74" d="100"/>
          <a:sy n="74" d="100"/>
        </p:scale>
        <p:origin x="200" y="72"/>
      </p:cViewPr>
      <p:guideLst>
        <p:guide pos="5223"/>
        <p:guide orient="horz" pos="527"/>
        <p:guide orient="horz" pos="1117"/>
        <p:guide pos="3522"/>
        <p:guide pos="2479"/>
        <p:guide orient="horz" pos="4065"/>
        <p:guide orient="horz" pos="5"/>
        <p:guide pos="257"/>
        <p:guide pos="1481"/>
        <p:guide pos="740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KO SHIBATA" userId="qssL5GAj4/Mk0/Dndv6mdc87Awa2BdnCKKHICyMRkD4=" providerId="None" clId="Web-{32410468-58FD-44D5-BA16-6736C1D1B348}"/>
    <pc:docChg chg="modSld">
      <pc:chgData name="SHOKO SHIBATA" userId="qssL5GAj4/Mk0/Dndv6mdc87Awa2BdnCKKHICyMRkD4=" providerId="None" clId="Web-{32410468-58FD-44D5-BA16-6736C1D1B348}" dt="2026-07-29T07:42:04.597" v="28" actId="1076"/>
      <pc:docMkLst>
        <pc:docMk/>
      </pc:docMkLst>
      <pc:sldChg chg="addSp modSp">
        <pc:chgData name="SHOKO SHIBATA" userId="qssL5GAj4/Mk0/Dndv6mdc87Awa2BdnCKKHICyMRkD4=" providerId="None" clId="Web-{32410468-58FD-44D5-BA16-6736C1D1B348}" dt="2026-07-29T07:42:04.597" v="28" actId="1076"/>
        <pc:sldMkLst>
          <pc:docMk/>
          <pc:sldMk cId="1721086191" sldId="2147482062"/>
        </pc:sldMkLst>
        <pc:spChg chg="add mod">
          <ac:chgData name="SHOKO SHIBATA" userId="qssL5GAj4/Mk0/Dndv6mdc87Awa2BdnCKKHICyMRkD4=" providerId="None" clId="Web-{32410468-58FD-44D5-BA16-6736C1D1B348}" dt="2026-07-29T07:42:04.597" v="28" actId="1076"/>
          <ac:spMkLst>
            <pc:docMk/>
            <pc:sldMk cId="1721086191" sldId="2147482062"/>
            <ac:spMk id="2" creationId="{924BBA53-D7A4-806A-BABE-1D13E2CCC1D0}"/>
          </ac:spMkLst>
        </pc:spChg>
        <pc:spChg chg="mod">
          <ac:chgData name="SHOKO SHIBATA" userId="qssL5GAj4/Mk0/Dndv6mdc87Awa2BdnCKKHICyMRkD4=" providerId="None" clId="Web-{32410468-58FD-44D5-BA16-6736C1D1B348}" dt="2026-07-29T07:41:17.361" v="13" actId="20577"/>
          <ac:spMkLst>
            <pc:docMk/>
            <pc:sldMk cId="1721086191" sldId="2147482062"/>
            <ac:spMk id="3" creationId="{4E145E1F-B1C9-3E2C-4039-08CD7F2FC61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B55AB-60A3-0043-97FE-7BFA9BBD79E1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1FE98-1781-534D-9E81-5726389628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8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64EB05-B774-536E-A589-981F12F76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28E6D36-1654-19F5-26D2-02A9C16E4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F2F359-3125-0BE9-BBC1-1D5709A8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6DDE-E2BC-344C-8A7A-DD31CB2A8F82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BE7B7D-74D5-41C9-7BFC-163607095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146E1-4661-3D80-FD42-9A6070C2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500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63E728-C57D-FCF8-558F-A9C7296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5D8E37-7B98-F31D-1664-3211ACC5E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9241F-49CF-64DD-4482-4B5632AF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7C27-4893-5440-A69F-68183CD3850D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AF7BB6-01A3-E529-3CDD-6A9AEA05B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3708A5-0E14-4EE6-1473-161E09F27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597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26530CE-C257-3590-8AF1-06E6E9A37D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EC5A33C-EE36-E0FC-7550-06FD149A2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3116C8-AD95-551E-1354-240DFCB7C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8152-3E61-EB4B-B4BE-301E871DF9BD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FEA049-A909-B5EB-790C-8FD1D061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EC5235-F2A8-9F90-247D-CF9D17077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89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081DED-EA5E-BCAF-7881-7E346D9E0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E18355-E1AB-1153-56BB-6BD895F70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1B3EC9-0A71-43E0-ECDF-528E09552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6CC55-ED79-5D49-A28A-7EAADEE04168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437DE0-0012-3BD9-8533-3FFDCE10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050484-B8F9-B410-4D99-DAC2F0B04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9050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AF20AA-FBBE-9F5B-1B8C-BA7570710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524591-3505-F9D5-3815-ABA534B9E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6622AF-A5CD-44AA-E13C-34746BC2B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692C-2640-4041-A2F1-EFF514232AD9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5F0A6D-DC70-0D1F-7216-B2EBAE88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31F437-F7D9-5A99-D1E3-DC1C28831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537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94E6F-2F6D-E899-2276-4B81FF4D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BE2E2E-4A7A-78EF-95C3-0B48DF171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BD83CB-5C88-FA55-89CD-993E6565B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6E19EC-AE71-B282-83D1-704A876F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33D7-8703-0040-9E69-BF4FB9564AE7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CC04FB-F10C-02D9-847E-3A2AEF8CA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C0A17B0-AB9B-E82F-7145-8BB203702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6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06F5CC-03DD-DDF6-DA26-B6345B48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3310E4-0926-E881-626C-44531C134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C30FEE-31FF-0129-EF88-B74E8BD6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B59B104-B05C-1971-ADB0-B4D27914D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C178EE3-76F8-FC47-0703-E5C2F70FB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914A1D1-0B8A-3D37-13DB-749BB8F9C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8966-C165-524A-B0FC-94D3B95DAB8D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9CAB114-9496-3FDA-093A-D431E10D1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60CA068-8D8F-824D-5E1E-37EE6CB3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30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DD7B39-4180-D951-BAA1-171FAE13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8907F72-3FAC-FF7E-D68E-D0DF6A0A9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D46AA-CEB6-0B4D-BA4D-DBBF3D5CB149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3A716A-3687-01CB-8614-20A518425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6B1DBA7-A418-A258-A9B9-7061A2971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193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FC9B768-5695-8C02-D022-D0B2AB305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E034-1287-8248-95E8-920402C82304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92E3A51-3574-CBE3-E810-BDFBE4D3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9F044E-C843-DC5F-5D9E-4E6258171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15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FBB613-D7F6-6948-99E6-4C6501D2E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2B7C7C-1012-78CE-9CC4-FE2F1A1E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358869-0942-431A-62BC-A9ADC44D5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4C99AC-40FF-C270-DDAF-6F78535F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656E-BE2A-4144-BFB5-D9BBB6EC81F6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946AF36-A653-4BEB-230F-BD85ED04E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6DD682-787F-4DF6-F252-EFC588B7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23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91DB88-3D84-1EDB-9C0F-634D87CC5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7A229E-4BBB-6FB0-2C94-AE979B23B1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5B2229-42E6-F241-3620-E65DA1C58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FCD52E-1ACC-8FE3-16D6-05EDB024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323DA-4C97-944B-B658-334B48F1A96E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95EA46-92EF-C284-047A-B775464D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08EECF-D43C-F35F-2700-383E442E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07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206D2A0-6931-C169-FF88-14ACFEE350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759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5760C9A-CA04-35FE-B188-07F2A16352E0}"/>
              </a:ext>
            </a:extLst>
          </p:cNvPr>
          <p:cNvSpPr/>
          <p:nvPr userDrawn="1"/>
        </p:nvSpPr>
        <p:spPr>
          <a:xfrm>
            <a:off x="200768" y="214902"/>
            <a:ext cx="11766430" cy="6470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  <a:ea typeface="+mn-ea"/>
            </a:endParaRPr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2579ADB-AD67-D430-A08C-49099256F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89" y="227965"/>
            <a:ext cx="11401063" cy="479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1E0DC1-75C5-DBE5-3C0C-DC850FCC4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77445F-50CD-1941-8D63-980FE84595F9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851359-0021-8293-080F-243367CAD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34B8A1-CC6D-196A-C5A3-25D672644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6014" y="63335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58A9D1-4443-4821-9E5A-E40F59DDD69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B5B582-6D03-2C1D-9868-A12127ABC63E}"/>
              </a:ext>
            </a:extLst>
          </p:cNvPr>
          <p:cNvSpPr txBox="1"/>
          <p:nvPr userDrawn="1"/>
        </p:nvSpPr>
        <p:spPr>
          <a:xfrm>
            <a:off x="212784" y="6476701"/>
            <a:ext cx="611051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800" dirty="0">
                <a:solidFill>
                  <a:schemeClr val="bg1">
                    <a:lumMod val="50000"/>
                  </a:schemeClr>
                </a:solidFill>
              </a:rPr>
              <a:t>Copyright © 2026 Naturepreneur Award Organizing Committee All rights reserved.</a:t>
            </a:r>
            <a:endParaRPr lang="ja-JP" alt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67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1800" b="1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6A5B-F2CB-CC9D-2C9C-B4E2F3FE2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650E025D-6D01-F1C8-871B-AC6DD78BD562}"/>
              </a:ext>
            </a:extLst>
          </p:cNvPr>
          <p:cNvSpPr txBox="1"/>
          <p:nvPr/>
        </p:nvSpPr>
        <p:spPr>
          <a:xfrm>
            <a:off x="685800" y="27113"/>
            <a:ext cx="10820400" cy="87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6"/>
              </a:lnSpc>
              <a:spcBef>
                <a:spcPct val="0"/>
              </a:spcBef>
            </a:pPr>
            <a:r>
              <a:rPr lang="en-US" sz="5333" b="1" dirty="0">
                <a:solidFill>
                  <a:srgbClr val="FFFFFF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モトヤゴシック w Bold"/>
                <a:sym typeface="モトヤゴシック w Bold"/>
              </a:rPr>
              <a:t>MERITTO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4E145E1F-B1C9-3E2C-4039-08CD7F2FC61C}"/>
              </a:ext>
            </a:extLst>
          </p:cNvPr>
          <p:cNvSpPr txBox="1">
            <a:spLocks/>
          </p:cNvSpPr>
          <p:nvPr/>
        </p:nvSpPr>
        <p:spPr>
          <a:xfrm>
            <a:off x="346976" y="385083"/>
            <a:ext cx="11845024" cy="47982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800" b="1" kern="1200">
                <a:solidFill>
                  <a:schemeClr val="tx1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モトヤゴシック w Bold"/>
                <a:sym typeface="モトヤゴシック w Bold"/>
              </a:rPr>
              <a:t>応募フォーマット</a:t>
            </a:r>
            <a:endParaRPr lang="ja-JP" altLang="en-US" sz="900" b="0">
              <a:solidFill>
                <a:srgbClr val="0E6F47"/>
              </a:solidFill>
              <a:latin typeface="游ゴシック"/>
              <a:ea typeface="Noto Sans JP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305E00D-87FB-28AA-F0A7-1BD8816D2008}"/>
              </a:ext>
            </a:extLst>
          </p:cNvPr>
          <p:cNvSpPr/>
          <p:nvPr/>
        </p:nvSpPr>
        <p:spPr>
          <a:xfrm>
            <a:off x="6180888" y="998795"/>
            <a:ext cx="5626153" cy="397273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D89920B8-18AB-E47D-10C2-A7F9C259320F}"/>
              </a:ext>
            </a:extLst>
          </p:cNvPr>
          <p:cNvGrpSpPr/>
          <p:nvPr/>
        </p:nvGrpSpPr>
        <p:grpSpPr>
          <a:xfrm>
            <a:off x="2396126" y="355301"/>
            <a:ext cx="9410915" cy="555037"/>
            <a:chOff x="538480" y="904213"/>
            <a:chExt cx="5425440" cy="397273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837FAEF0-C63D-2D93-FF89-4F2E3CE9A766}"/>
                </a:ext>
              </a:extLst>
            </p:cNvPr>
            <p:cNvSpPr/>
            <p:nvPr/>
          </p:nvSpPr>
          <p:spPr>
            <a:xfrm>
              <a:off x="548640" y="904213"/>
              <a:ext cx="5415280" cy="397273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66971F2-C5A1-1E50-A4D2-088ED789C05D}"/>
                </a:ext>
              </a:extLst>
            </p:cNvPr>
            <p:cNvSpPr txBox="1"/>
            <p:nvPr/>
          </p:nvSpPr>
          <p:spPr>
            <a:xfrm>
              <a:off x="538480" y="913289"/>
              <a:ext cx="1691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取り組みタイトル：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8FFC1F-CFFC-0221-BF52-34C0B4304150}"/>
              </a:ext>
            </a:extLst>
          </p:cNvPr>
          <p:cNvSpPr txBox="1"/>
          <p:nvPr/>
        </p:nvSpPr>
        <p:spPr>
          <a:xfrm>
            <a:off x="6180888" y="1007871"/>
            <a:ext cx="1757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応募主体：</a:t>
            </a:r>
            <a:endParaRPr kumimoji="1" lang="ja-JP" altLang="en-US" sz="1000" dirty="0">
              <a:solidFill>
                <a:srgbClr val="0E6F47"/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A976B139-526A-BF6C-5B9F-5B2BBD49AE0F}"/>
              </a:ext>
            </a:extLst>
          </p:cNvPr>
          <p:cNvGrpSpPr/>
          <p:nvPr/>
        </p:nvGrpSpPr>
        <p:grpSpPr>
          <a:xfrm>
            <a:off x="396166" y="996115"/>
            <a:ext cx="5626153" cy="402631"/>
            <a:chOff x="538480" y="1409450"/>
            <a:chExt cx="5415280" cy="402631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0021B22E-9AA2-6AAD-7840-52EBE9ACCC1C}"/>
                </a:ext>
              </a:extLst>
            </p:cNvPr>
            <p:cNvSpPr/>
            <p:nvPr/>
          </p:nvSpPr>
          <p:spPr>
            <a:xfrm>
              <a:off x="538480" y="1414808"/>
              <a:ext cx="5415280" cy="397273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4E238946-67D6-8205-68C5-A0385AC20029}"/>
                </a:ext>
              </a:extLst>
            </p:cNvPr>
            <p:cNvSpPr txBox="1"/>
            <p:nvPr/>
          </p:nvSpPr>
          <p:spPr>
            <a:xfrm>
              <a:off x="538480" y="1409450"/>
              <a:ext cx="1691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取り組み地域：</a:t>
              </a: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D078A181-1711-F633-6C09-A118D5B66B12}"/>
              </a:ext>
            </a:extLst>
          </p:cNvPr>
          <p:cNvGrpSpPr/>
          <p:nvPr/>
        </p:nvGrpSpPr>
        <p:grpSpPr>
          <a:xfrm>
            <a:off x="396165" y="1507981"/>
            <a:ext cx="11410876" cy="1255162"/>
            <a:chOff x="538479" y="1409450"/>
            <a:chExt cx="10983187" cy="1255162"/>
          </a:xfrm>
        </p:grpSpPr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3D898A78-5158-826A-6CB4-35B7384D8A7C}"/>
                </a:ext>
              </a:extLst>
            </p:cNvPr>
            <p:cNvSpPr/>
            <p:nvPr/>
          </p:nvSpPr>
          <p:spPr>
            <a:xfrm>
              <a:off x="538480" y="1413416"/>
              <a:ext cx="10983186" cy="903919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CE7750A-765B-F38D-B1CB-0B3B6D7BCC60}"/>
                </a:ext>
              </a:extLst>
            </p:cNvPr>
            <p:cNvSpPr txBox="1"/>
            <p:nvPr/>
          </p:nvSpPr>
          <p:spPr>
            <a:xfrm>
              <a:off x="538480" y="1409450"/>
              <a:ext cx="1691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概要（</a:t>
              </a:r>
              <a:r>
                <a:rPr lang="en-US" altLang="ja-JP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800</a:t>
              </a:r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字以内）：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CE2A188-1238-6661-C583-4298881D12D7}"/>
                </a:ext>
              </a:extLst>
            </p:cNvPr>
            <p:cNvSpPr txBox="1"/>
            <p:nvPr/>
          </p:nvSpPr>
          <p:spPr>
            <a:xfrm>
              <a:off x="538479" y="2418391"/>
              <a:ext cx="26025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ja-JP" altLang="en-US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D38D1A7C-3EFF-B1E6-BE30-EAAC2CFEAAF7}"/>
              </a:ext>
            </a:extLst>
          </p:cNvPr>
          <p:cNvGrpSpPr/>
          <p:nvPr/>
        </p:nvGrpSpPr>
        <p:grpSpPr>
          <a:xfrm>
            <a:off x="396165" y="2513158"/>
            <a:ext cx="5626154" cy="2001897"/>
            <a:chOff x="538479" y="457400"/>
            <a:chExt cx="5415281" cy="674225"/>
          </a:xfrm>
        </p:grpSpPr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745A5D25-A6FB-BE3B-04DA-AB15BFE3A0F0}"/>
                </a:ext>
              </a:extLst>
            </p:cNvPr>
            <p:cNvSpPr/>
            <p:nvPr/>
          </p:nvSpPr>
          <p:spPr>
            <a:xfrm>
              <a:off x="538480" y="462758"/>
              <a:ext cx="5415280" cy="668867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CF59BD7-DE10-4094-AABB-FBBA3505B01B}"/>
                </a:ext>
              </a:extLst>
            </p:cNvPr>
            <p:cNvSpPr txBox="1"/>
            <p:nvPr/>
          </p:nvSpPr>
          <p:spPr>
            <a:xfrm>
              <a:off x="538479" y="457400"/>
              <a:ext cx="36430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生態系に対するアプローチ（空間スケール・措置・評価）：</a:t>
              </a: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C2645210-D847-4906-5877-00E9FAA3CB4C}"/>
              </a:ext>
            </a:extLst>
          </p:cNvPr>
          <p:cNvGrpSpPr/>
          <p:nvPr/>
        </p:nvGrpSpPr>
        <p:grpSpPr>
          <a:xfrm>
            <a:off x="396163" y="4550799"/>
            <a:ext cx="5626155" cy="1955845"/>
            <a:chOff x="-5029429" y="2090779"/>
            <a:chExt cx="5415282" cy="658715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1DA4A4C-0CE4-BF0D-2FB8-857D47E61E3B}"/>
                </a:ext>
              </a:extLst>
            </p:cNvPr>
            <p:cNvSpPr/>
            <p:nvPr/>
          </p:nvSpPr>
          <p:spPr>
            <a:xfrm>
              <a:off x="-5029427" y="2096137"/>
              <a:ext cx="5415280" cy="653357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498BDE2-6C41-C12C-F904-2684DC4CD072}"/>
                </a:ext>
              </a:extLst>
            </p:cNvPr>
            <p:cNvSpPr txBox="1"/>
            <p:nvPr/>
          </p:nvSpPr>
          <p:spPr>
            <a:xfrm>
              <a:off x="-5029429" y="2090779"/>
              <a:ext cx="5180179" cy="84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社会</a:t>
              </a:r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に対するアプローチ（地域社会や住民、関係者の巻き込み設計、今後の展望）：</a:t>
              </a: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77EE8EF-863B-5823-1977-5F761BDA09DC}"/>
              </a:ext>
            </a:extLst>
          </p:cNvPr>
          <p:cNvSpPr/>
          <p:nvPr/>
        </p:nvSpPr>
        <p:spPr>
          <a:xfrm>
            <a:off x="6180888" y="5847730"/>
            <a:ext cx="5626153" cy="664530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6970AA9-52BF-E876-19E2-AD3714B4CE9E}"/>
              </a:ext>
            </a:extLst>
          </p:cNvPr>
          <p:cNvSpPr txBox="1"/>
          <p:nvPr/>
        </p:nvSpPr>
        <p:spPr>
          <a:xfrm>
            <a:off x="6180888" y="5847729"/>
            <a:ext cx="1757513" cy="361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参考</a:t>
            </a:r>
            <a:r>
              <a:rPr kumimoji="1" lang="en-US" altLang="ja-JP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URL</a:t>
            </a:r>
            <a:r>
              <a:rPr kumimoji="1" lang="ja-JP" altLang="en-US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：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7F53A19B-2FE8-4243-7A9A-2D569F93ACA4}"/>
              </a:ext>
            </a:extLst>
          </p:cNvPr>
          <p:cNvGrpSpPr/>
          <p:nvPr/>
        </p:nvGrpSpPr>
        <p:grpSpPr>
          <a:xfrm>
            <a:off x="6180886" y="2513158"/>
            <a:ext cx="5626155" cy="1772440"/>
            <a:chOff x="538478" y="1409450"/>
            <a:chExt cx="5415282" cy="40263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8A80073-AABB-FE61-4740-15FA0FECAFFB}"/>
                </a:ext>
              </a:extLst>
            </p:cNvPr>
            <p:cNvSpPr/>
            <p:nvPr/>
          </p:nvSpPr>
          <p:spPr>
            <a:xfrm>
              <a:off x="538480" y="1414808"/>
              <a:ext cx="5415280" cy="397273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98ADFCB2-C38E-6C84-9BE0-C3EF050410CD}"/>
                </a:ext>
              </a:extLst>
            </p:cNvPr>
            <p:cNvSpPr txBox="1"/>
            <p:nvPr/>
          </p:nvSpPr>
          <p:spPr>
            <a:xfrm>
              <a:off x="538478" y="1409450"/>
              <a:ext cx="5180179" cy="84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実施体制：</a:t>
              </a:r>
              <a:endParaRPr kumimoji="1" lang="ja-JP" altLang="en-US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3B06C5B-A48C-49D7-2132-7089C85DE593}"/>
              </a:ext>
            </a:extLst>
          </p:cNvPr>
          <p:cNvGrpSpPr/>
          <p:nvPr/>
        </p:nvGrpSpPr>
        <p:grpSpPr>
          <a:xfrm>
            <a:off x="6180886" y="4342437"/>
            <a:ext cx="5626155" cy="1440140"/>
            <a:chOff x="538478" y="1393694"/>
            <a:chExt cx="5415282" cy="425761"/>
          </a:xfrm>
        </p:grpSpPr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0D8D302-B6D2-4CAA-D8D9-6E98D1D3CBD2}"/>
                </a:ext>
              </a:extLst>
            </p:cNvPr>
            <p:cNvSpPr/>
            <p:nvPr/>
          </p:nvSpPr>
          <p:spPr>
            <a:xfrm>
              <a:off x="538480" y="1393694"/>
              <a:ext cx="5415280" cy="425761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37D2971-9285-87FD-7530-8BEBA7C726E4}"/>
                </a:ext>
              </a:extLst>
            </p:cNvPr>
            <p:cNvSpPr txBox="1"/>
            <p:nvPr/>
          </p:nvSpPr>
          <p:spPr>
            <a:xfrm>
              <a:off x="538478" y="1399359"/>
              <a:ext cx="5180179" cy="10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独自性・工夫のポイント：</a:t>
              </a:r>
              <a:endParaRPr kumimoji="1" lang="ja-JP" altLang="en-US" sz="10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24BBA53-D7A4-806A-BABE-1D13E2CCC1D0}"/>
              </a:ext>
            </a:extLst>
          </p:cNvPr>
          <p:cNvSpPr txBox="1"/>
          <p:nvPr/>
        </p:nvSpPr>
        <p:spPr>
          <a:xfrm>
            <a:off x="5943600" y="6506029"/>
            <a:ext cx="6096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800" baseline="0" dirty="0">
                <a:solidFill>
                  <a:srgbClr val="0E6F47"/>
                </a:solidFill>
                <a:latin typeface="Noto Sans JP"/>
              </a:rPr>
              <a:t>※</a:t>
            </a:r>
            <a:r>
              <a:rPr lang="ja-JP" sz="800" baseline="0">
                <a:solidFill>
                  <a:srgbClr val="0E6F47"/>
                </a:solidFill>
                <a:ea typeface="Noto Sans JP"/>
              </a:rPr>
              <a:t>ファイル名は</a:t>
            </a:r>
            <a:r>
              <a:rPr sz="800" dirty="0">
                <a:latin typeface="Noto Sans JP"/>
                <a:ea typeface="Noto Sans JP"/>
                <a:cs typeface="Noto Sans JP"/>
              </a:rPr>
              <a:t>​</a:t>
            </a:r>
            <a:r>
              <a:rPr lang="en-US" sz="800" dirty="0">
                <a:latin typeface="Noto Sans JP"/>
                <a:ea typeface="Noto Sans JP"/>
                <a:cs typeface="Noto Sans JP"/>
              </a:rPr>
              <a:t>「</a:t>
            </a:r>
            <a:r>
              <a:rPr lang="ja-JP" sz="800" baseline="0">
                <a:solidFill>
                  <a:srgbClr val="0E6F47"/>
                </a:solidFill>
                <a:ea typeface="游ゴシック"/>
              </a:rPr>
              <a:t>【取り組み案件名】‗応募書類.pptx</a:t>
            </a:r>
            <a:r>
              <a:rPr lang="ja-JP" altLang="en-US" sz="800">
                <a:solidFill>
                  <a:srgbClr val="0E6F47"/>
                </a:solidFill>
                <a:ea typeface="游ゴシック"/>
              </a:rPr>
              <a:t>」</a:t>
            </a:r>
            <a:r>
              <a:rPr lang="ja-JP" sz="800" baseline="0">
                <a:solidFill>
                  <a:srgbClr val="0E6F47"/>
                </a:solidFill>
                <a:ea typeface="游ゴシック"/>
              </a:rPr>
              <a:t>としてください</a:t>
            </a:r>
            <a:r>
              <a:rPr sz="800" dirty="0">
                <a:latin typeface="游ゴシック"/>
                <a:ea typeface="游ゴシック"/>
                <a:cs typeface="游ゴシック"/>
              </a:rPr>
              <a:t>​</a:t>
            </a:r>
            <a:endParaRPr lang="en-US" sz="1600" dirty="0"/>
          </a:p>
          <a:p>
            <a:pPr algn="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72108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EF7FC-5378-6806-C2A2-7DDC01100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B40FD66-2746-38C6-5D9E-D59DE772B8C2}"/>
              </a:ext>
            </a:extLst>
          </p:cNvPr>
          <p:cNvSpPr txBox="1"/>
          <p:nvPr/>
        </p:nvSpPr>
        <p:spPr>
          <a:xfrm>
            <a:off x="685800" y="27113"/>
            <a:ext cx="10820400" cy="87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6"/>
              </a:lnSpc>
              <a:spcBef>
                <a:spcPct val="0"/>
              </a:spcBef>
            </a:pPr>
            <a:r>
              <a:rPr lang="en-US" sz="5333" b="1" dirty="0">
                <a:solidFill>
                  <a:srgbClr val="FFFFFF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モトヤゴシック w Bold"/>
                <a:sym typeface="モトヤゴシック w Bold"/>
              </a:rPr>
              <a:t>MERITTO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35955019-011A-2BE4-33C7-AD774C002F6D}"/>
              </a:ext>
            </a:extLst>
          </p:cNvPr>
          <p:cNvSpPr txBox="1">
            <a:spLocks/>
          </p:cNvSpPr>
          <p:nvPr/>
        </p:nvSpPr>
        <p:spPr>
          <a:xfrm>
            <a:off x="346976" y="472067"/>
            <a:ext cx="1748309" cy="479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800" b="1" kern="1200">
                <a:solidFill>
                  <a:schemeClr val="tx1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  <a:sym typeface="モトヤゴシック w Bold"/>
              </a:rPr>
              <a:t>補足資料</a:t>
            </a:r>
            <a:endParaRPr lang="ja-JP" altLang="en-US" sz="1200" b="0" dirty="0">
              <a:solidFill>
                <a:srgbClr val="0E6F47"/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1FAD5E5-EBBD-2E6D-5D74-742EF19199BE}"/>
              </a:ext>
            </a:extLst>
          </p:cNvPr>
          <p:cNvGrpSpPr/>
          <p:nvPr/>
        </p:nvGrpSpPr>
        <p:grpSpPr>
          <a:xfrm>
            <a:off x="2396126" y="355301"/>
            <a:ext cx="9410915" cy="555037"/>
            <a:chOff x="538480" y="904213"/>
            <a:chExt cx="5425440" cy="397273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D86234D1-52F2-4480-A22A-1AA6E9DF6A33}"/>
                </a:ext>
              </a:extLst>
            </p:cNvPr>
            <p:cNvSpPr/>
            <p:nvPr/>
          </p:nvSpPr>
          <p:spPr>
            <a:xfrm>
              <a:off x="548640" y="904213"/>
              <a:ext cx="5415280" cy="397273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FB2F1B3-F004-8CA3-EB3C-A5E35FB5DFA9}"/>
                </a:ext>
              </a:extLst>
            </p:cNvPr>
            <p:cNvSpPr txBox="1"/>
            <p:nvPr/>
          </p:nvSpPr>
          <p:spPr>
            <a:xfrm>
              <a:off x="538480" y="913289"/>
              <a:ext cx="1691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0E6F47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取り組みタイトル：</a:t>
              </a:r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F800A50-3C04-5D3A-CEC9-B6603C1849E2}"/>
              </a:ext>
            </a:extLst>
          </p:cNvPr>
          <p:cNvSpPr/>
          <p:nvPr/>
        </p:nvSpPr>
        <p:spPr>
          <a:xfrm>
            <a:off x="346976" y="1052849"/>
            <a:ext cx="11448859" cy="542006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  <a:sym typeface="モトヤゴシック w Bold"/>
              </a:rPr>
              <a:t>※</a:t>
            </a:r>
            <a:r>
              <a:rPr lang="ja-JP" altLang="en-US" sz="1200" dirty="0">
                <a:solidFill>
                  <a:srgbClr val="0E6F47"/>
                </a:solidFill>
                <a:latin typeface="Noto Sans JP" panose="020B0200000000000000" pitchFamily="50" charset="-128"/>
                <a:ea typeface="Noto Sans JP" panose="020B0200000000000000" pitchFamily="50" charset="-128"/>
                <a:sym typeface="モトヤゴシック w Bold"/>
              </a:rPr>
              <a:t>取組の概要が分かる図面・ 写真、フロー等（３点程度）</a:t>
            </a:r>
            <a:endParaRPr lang="ja-JP" altLang="en-US" sz="1200" dirty="0">
              <a:solidFill>
                <a:srgbClr val="0E6F47"/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8071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8cb4e-1ad3-4e46-9cd7-66c7406cc694" xsi:nil="true"/>
    <lcf76f155ced4ddcb4097134ff3c332f xmlns="c09d2cf3-72ad-4017-a82c-7e4d25af556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157BD700024F80B700BAA5378ADA" ma:contentTypeVersion="17" ma:contentTypeDescription="Create a new document." ma:contentTypeScope="" ma:versionID="4a4b38c4fdb2443b2beaab0362d44d8c">
  <xsd:schema xmlns:xsd="http://www.w3.org/2001/XMLSchema" xmlns:xs="http://www.w3.org/2001/XMLSchema" xmlns:p="http://schemas.microsoft.com/office/2006/metadata/properties" xmlns:ns2="c09d2cf3-72ad-4017-a82c-7e4d25af5568" xmlns:ns3="5518cb4e-1ad3-4e46-9cd7-66c7406cc694" targetNamespace="http://schemas.microsoft.com/office/2006/metadata/properties" ma:root="true" ma:fieldsID="96eea31698aa68eea69815dca9c31d07" ns2:_="" ns3:_="">
    <xsd:import namespace="c09d2cf3-72ad-4017-a82c-7e4d25af5568"/>
    <xsd:import namespace="5518cb4e-1ad3-4e46-9cd7-66c7406cc6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d2cf3-72ad-4017-a82c-7e4d25af55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ebeabc6-1c0c-4751-aeab-3e30fad09a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8cb4e-1ad3-4e46-9cd7-66c7406cc69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76738b7-f8fe-44e8-9f71-f771d3fd9c5e}" ma:internalName="TaxCatchAll" ma:showField="CatchAllData" ma:web="5518cb4e-1ad3-4e46-9cd7-66c7406cc6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A17EA4-20E5-4C8C-A7B7-CAA7BB291ACF}">
  <ds:schemaRefs>
    <ds:schemaRef ds:uri="c09d2cf3-72ad-4017-a82c-7e4d25af5568"/>
    <ds:schemaRef ds:uri="http://purl.org/dc/elements/1.1/"/>
    <ds:schemaRef ds:uri="5518cb4e-1ad3-4e46-9cd7-66c7406cc694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86F4AAF-A6B7-4ADB-B6D6-5C1634ABD4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9d2cf3-72ad-4017-a82c-7e4d25af5568"/>
    <ds:schemaRef ds:uri="5518cb4e-1ad3-4e46-9cd7-66c7406cc6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4A57CA-412E-4437-9DB8-5CFFA287D5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6792</TotalTime>
  <Words>93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テーマ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金 ドンヒョン 大広 ＧＸＵ ＳＤＧ大</dc:creator>
  <cp:lastModifiedBy>柴田 笙子 大広 未来局 未局付出</cp:lastModifiedBy>
  <cp:revision>83</cp:revision>
  <dcterms:created xsi:type="dcterms:W3CDTF">2026-04-22T11:26:42Z</dcterms:created>
  <dcterms:modified xsi:type="dcterms:W3CDTF">2026-07-29T07:42:09Z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0x0101000324157BD700024F80B700BAA5378ADA</vt:lpwstr>
  </property>
</Properties>
</file>